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5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90" r:id="rId14"/>
    <p:sldId id="268" r:id="rId15"/>
    <p:sldId id="291" r:id="rId16"/>
    <p:sldId id="269" r:id="rId17"/>
    <p:sldId id="292" r:id="rId18"/>
    <p:sldId id="271" r:id="rId19"/>
    <p:sldId id="293" r:id="rId20"/>
    <p:sldId id="272" r:id="rId21"/>
    <p:sldId id="294" r:id="rId22"/>
    <p:sldId id="273" r:id="rId23"/>
    <p:sldId id="295" r:id="rId24"/>
    <p:sldId id="274" r:id="rId25"/>
    <p:sldId id="296" r:id="rId26"/>
    <p:sldId id="275" r:id="rId27"/>
    <p:sldId id="297" r:id="rId28"/>
    <p:sldId id="279" r:id="rId29"/>
    <p:sldId id="298" r:id="rId30"/>
    <p:sldId id="280" r:id="rId31"/>
    <p:sldId id="299" r:id="rId32"/>
    <p:sldId id="281" r:id="rId33"/>
    <p:sldId id="300" r:id="rId34"/>
    <p:sldId id="282" r:id="rId35"/>
    <p:sldId id="286" r:id="rId36"/>
    <p:sldId id="258" r:id="rId37"/>
    <p:sldId id="277" r:id="rId38"/>
    <p:sldId id="278" r:id="rId39"/>
    <p:sldId id="283" r:id="rId40"/>
    <p:sldId id="301" r:id="rId41"/>
    <p:sldId id="284" r:id="rId42"/>
    <p:sldId id="302" r:id="rId43"/>
    <p:sldId id="285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215" autoAdjust="0"/>
  </p:normalViewPr>
  <p:slideViewPr>
    <p:cSldViewPr snapToGrid="0">
      <p:cViewPr varScale="1">
        <p:scale>
          <a:sx n="113" d="100"/>
          <a:sy n="113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3A5BDEA-9A2B-CCD7-211A-BABA0B9F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0" y="24815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B7F685F-DEED-0F88-527B-FE9393842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/>
          <a:stretch/>
        </p:blipFill>
        <p:spPr bwMode="auto">
          <a:xfrm>
            <a:off x="7184193" y="4320899"/>
            <a:ext cx="246167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0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D17869-09B7-A5D4-F77F-FB9D4F08A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DF337EB2-F43C-2F56-AA48-140DA2F56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/>
          <a:stretch/>
        </p:blipFill>
        <p:spPr bwMode="auto">
          <a:xfrm>
            <a:off x="6584918" y="1001024"/>
            <a:ext cx="430450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52E6E87-2C19-0ADF-E55A-7AC76650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9"/>
          <a:stretch/>
        </p:blipFill>
        <p:spPr bwMode="auto">
          <a:xfrm>
            <a:off x="1348382" y="1001024"/>
            <a:ext cx="489134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697094D-530E-5852-2950-DC925BB9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7" y="247558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FEF57-3FFE-0A69-2061-7D023187D292}"/>
              </a:ext>
            </a:extLst>
          </p:cNvPr>
          <p:cNvSpPr/>
          <p:nvPr/>
        </p:nvSpPr>
        <p:spPr>
          <a:xfrm>
            <a:off x="149937" y="41993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DAF969-6488-45CA-7D1A-06C58B41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1" y="7184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3DE5DD9-FAB2-670D-8C4D-86A7121D6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58" b="49153"/>
          <a:stretch/>
        </p:blipFill>
        <p:spPr bwMode="auto">
          <a:xfrm>
            <a:off x="189423" y="706120"/>
            <a:ext cx="2926774" cy="18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2439B6-D96C-1EBE-D118-A321167C663F}"/>
              </a:ext>
            </a:extLst>
          </p:cNvPr>
          <p:cNvSpPr/>
          <p:nvPr/>
        </p:nvSpPr>
        <p:spPr>
          <a:xfrm>
            <a:off x="35954" y="844048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EBF9787-FCD6-7C25-E758-A85ED19A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39" y="43155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BFB04C5-C124-78A9-DDBD-AD6AD55C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491191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F7A0E-FF49-2450-D5D8-911774C4768A}"/>
              </a:ext>
            </a:extLst>
          </p:cNvPr>
          <p:cNvSpPr/>
          <p:nvPr/>
        </p:nvSpPr>
        <p:spPr>
          <a:xfrm>
            <a:off x="133003" y="47920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C530F2B-86D5-0775-0B08-2485B120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" y="327211"/>
            <a:ext cx="11933460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8C208-B3EA-36D8-9C29-017376508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5" b="50355"/>
          <a:stretch/>
        </p:blipFill>
        <p:spPr bwMode="auto">
          <a:xfrm>
            <a:off x="251462" y="321988"/>
            <a:ext cx="2896896" cy="177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A1AD49-9334-3726-F597-546F845A9954}"/>
              </a:ext>
            </a:extLst>
          </p:cNvPr>
          <p:cNvSpPr/>
          <p:nvPr/>
        </p:nvSpPr>
        <p:spPr>
          <a:xfrm>
            <a:off x="88584" y="43846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0D9BF13-02B7-133F-9D72-C6A1E05C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243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1194DB3-83FB-F8E5-4F92-F67B5799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65324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C40B23-D3E6-8A08-F09C-74D5E7A91BB6}"/>
              </a:ext>
            </a:extLst>
          </p:cNvPr>
          <p:cNvSpPr/>
          <p:nvPr/>
        </p:nvSpPr>
        <p:spPr>
          <a:xfrm>
            <a:off x="200739" y="43687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6785EC-3090-6057-96FE-39120331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9" y="539186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9D6098-A114-2390-721E-6BC53EA0B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0" b="50000"/>
          <a:stretch/>
        </p:blipFill>
        <p:spPr bwMode="auto">
          <a:xfrm>
            <a:off x="218669" y="539185"/>
            <a:ext cx="2881443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4AEBB7-3A5E-A27C-CFEE-05512FF13C0B}"/>
              </a:ext>
            </a:extLst>
          </p:cNvPr>
          <p:cNvSpPr/>
          <p:nvPr/>
        </p:nvSpPr>
        <p:spPr>
          <a:xfrm>
            <a:off x="63044" y="689474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F8B0BE55-F74A-8FFF-DF19-AAD38EB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97" y="411836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97B49AB-1D4A-E8A3-A80F-FA813248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32823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563B2-ED2D-05BE-AD60-31E7BA4C65DD}"/>
              </a:ext>
            </a:extLst>
          </p:cNvPr>
          <p:cNvSpPr/>
          <p:nvPr/>
        </p:nvSpPr>
        <p:spPr>
          <a:xfrm>
            <a:off x="158404" y="5046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D43AFB0-E962-5F50-8572-DC965984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4" y="388378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451E0-AA12-EF68-7E3B-5C99BB4B5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559"/>
          <a:stretch/>
        </p:blipFill>
        <p:spPr bwMode="auto">
          <a:xfrm>
            <a:off x="224785" y="372604"/>
            <a:ext cx="2885968" cy="18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388A8-43CB-4F34-7BBB-DCBC78CCF7E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3345A2F-BF36-BF10-02A8-73268A58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9032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315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C0219C-9830-C436-72B1-2ACD0FD8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78" y="100854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5D5C609-FAA8-CB05-CE63-7D0BB809A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1"/>
          <a:stretch/>
        </p:blipFill>
        <p:spPr bwMode="auto">
          <a:xfrm>
            <a:off x="7182155" y="4175510"/>
            <a:ext cx="2484373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1C2F1F7-0791-C3FB-0BD2-77F9AE0A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79252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69A15-98D2-B1C0-C9ED-C13853D4BB8A}"/>
              </a:ext>
            </a:extLst>
          </p:cNvPr>
          <p:cNvSpPr/>
          <p:nvPr/>
        </p:nvSpPr>
        <p:spPr>
          <a:xfrm>
            <a:off x="164804" y="276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3AB9D86-B83F-D146-869D-735772A6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4" y="41368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FA6A9D0-8A00-FBE5-516A-0DC60696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22" y="3992859"/>
            <a:ext cx="4524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68AD7-2F59-D194-236D-CABC7CAB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0" b="49810"/>
          <a:stretch/>
        </p:blipFill>
        <p:spPr bwMode="auto">
          <a:xfrm>
            <a:off x="204290" y="406876"/>
            <a:ext cx="2926526" cy="17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C040D-5B4A-588E-5A6A-0954104FD61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B774308-5B95-7EC4-1419-23D01802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1" y="42208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3C742-2314-5D76-6322-C4E2BFA986B1}"/>
              </a:ext>
            </a:extLst>
          </p:cNvPr>
          <p:cNvSpPr/>
          <p:nvPr/>
        </p:nvSpPr>
        <p:spPr>
          <a:xfrm>
            <a:off x="141469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2E9221E-4868-6805-DBD8-9870A192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" y="45381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22C2B-7FC9-07AE-9D4F-E8693EA8B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426"/>
          <a:stretch/>
        </p:blipFill>
        <p:spPr bwMode="auto">
          <a:xfrm>
            <a:off x="220442" y="460170"/>
            <a:ext cx="2877671" cy="18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D7EE06-5337-53D3-2C4A-0C5EAE708139}"/>
              </a:ext>
            </a:extLst>
          </p:cNvPr>
          <p:cNvSpPr/>
          <p:nvPr/>
        </p:nvSpPr>
        <p:spPr>
          <a:xfrm>
            <a:off x="63044" y="5818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B3176297-8D89-E335-1250-D7AD6AEF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3298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CA892-5EC6-4FC5-F54D-AB2DE08F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044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C3463-038B-7CEE-C58F-6DB6FF49741F}"/>
              </a:ext>
            </a:extLst>
          </p:cNvPr>
          <p:cNvSpPr/>
          <p:nvPr/>
        </p:nvSpPr>
        <p:spPr>
          <a:xfrm>
            <a:off x="141465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78BD122-B2A4-66ED-1BA0-955D7A31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5" y="286591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CBCE1-CC65-A648-3EA5-F82CC3DA3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49765"/>
          <a:stretch/>
        </p:blipFill>
        <p:spPr bwMode="auto">
          <a:xfrm>
            <a:off x="211473" y="278195"/>
            <a:ext cx="2906535" cy="17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2ACFB-999A-80EE-80BE-CC3B9704E863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540FC0C-6970-13CA-60A1-55B70BC0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46" y="3865766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66111D-DBDD-BCBD-3B05-29BE3ADA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96582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225A5-79A4-C461-DE78-C2702147C798}"/>
              </a:ext>
            </a:extLst>
          </p:cNvPr>
          <p:cNvSpPr/>
          <p:nvPr/>
        </p:nvSpPr>
        <p:spPr>
          <a:xfrm>
            <a:off x="133000" y="36914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39BC672-B464-E8FB-01DD-D58F5BD9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65487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F1F2D-FC87-D5C0-42F2-AFCDA9931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1" b="49340"/>
          <a:stretch/>
        </p:blipFill>
        <p:spPr bwMode="auto">
          <a:xfrm>
            <a:off x="220938" y="265487"/>
            <a:ext cx="2880851" cy="18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7902D7-E18A-3D71-3F75-4A186EDEBC5A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96ABDCB2-EE19-ECE0-242D-6907E464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5362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CCD01E3-284D-90F1-696E-DBBD11FA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037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316C90-B365-B85D-CA18-A52958A72191}"/>
              </a:ext>
            </a:extLst>
          </p:cNvPr>
          <p:cNvSpPr/>
          <p:nvPr/>
        </p:nvSpPr>
        <p:spPr>
          <a:xfrm>
            <a:off x="116068" y="28447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D0B9502-7EC4-8147-36D5-27102BAF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29344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1255EA7D-A853-3205-2D6B-7F6A6201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00" y="388158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9325B-9421-4460-E20B-CC4E15030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6" b="49898"/>
          <a:stretch/>
        </p:blipFill>
        <p:spPr bwMode="auto">
          <a:xfrm>
            <a:off x="274014" y="275512"/>
            <a:ext cx="2908457" cy="17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8514D-0639-6825-4E1C-6895CD297637}"/>
              </a:ext>
            </a:extLst>
          </p:cNvPr>
          <p:cNvSpPr/>
          <p:nvPr/>
        </p:nvSpPr>
        <p:spPr>
          <a:xfrm>
            <a:off x="121952" y="43253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B4947B-6CBC-AA4F-3A9A-44C7351A1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36362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B3FC116-802F-15F7-A250-4E5E4609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7167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778620-A66A-8AAF-63E9-8811314AAB46}"/>
              </a:ext>
            </a:extLst>
          </p:cNvPr>
          <p:cNvSpPr/>
          <p:nvPr/>
        </p:nvSpPr>
        <p:spPr>
          <a:xfrm>
            <a:off x="175337" y="504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D505532-FEBC-A48F-E181-4AA6CD0A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32403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125AABFC-7D9A-140B-ED30-A8CE24BE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217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CF919-2DDC-2264-57F1-55572BDD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7" b="50060"/>
          <a:stretch/>
        </p:blipFill>
        <p:spPr bwMode="auto">
          <a:xfrm>
            <a:off x="214823" y="305663"/>
            <a:ext cx="2899632" cy="17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5421B-6767-829B-C0B4-6250AFEAD6C0}"/>
              </a:ext>
            </a:extLst>
          </p:cNvPr>
          <p:cNvSpPr/>
          <p:nvPr/>
        </p:nvSpPr>
        <p:spPr>
          <a:xfrm>
            <a:off x="161187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C884E14-5862-1361-648A-647EE50F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232802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2D72B-0E6A-E949-D24C-632D3E4D4025}"/>
              </a:ext>
            </a:extLst>
          </p:cNvPr>
          <p:cNvSpPr/>
          <p:nvPr/>
        </p:nvSpPr>
        <p:spPr>
          <a:xfrm>
            <a:off x="82200" y="47074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1700C6D0-7F95-9256-C472-1511B513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5" y="310871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B4ED4BC-24DA-242F-DA21-18A55A50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0797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EFD67-F9DF-0DB9-E7D2-F82C162A5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2" b="50149"/>
          <a:stretch/>
        </p:blipFill>
        <p:spPr bwMode="auto">
          <a:xfrm>
            <a:off x="242993" y="310871"/>
            <a:ext cx="2905328" cy="17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1DC6E2-0DD4-B421-7003-F3C39CE0C172}"/>
              </a:ext>
            </a:extLst>
          </p:cNvPr>
          <p:cNvSpPr/>
          <p:nvPr/>
        </p:nvSpPr>
        <p:spPr>
          <a:xfrm>
            <a:off x="170152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FBB4540-2E95-9599-DC70-2807CD10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280164-8952-922F-2385-02B834FA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0"/>
            <a:ext cx="702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2C9C902-45B5-B6AE-6DC7-E7FD8E25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r="14975"/>
          <a:stretch/>
        </p:blipFill>
        <p:spPr bwMode="auto">
          <a:xfrm>
            <a:off x="9547288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752E288-5E56-7D57-0B6E-C0E205940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r="14586"/>
          <a:stretch/>
        </p:blipFill>
        <p:spPr bwMode="auto">
          <a:xfrm>
            <a:off x="6044324" y="3671554"/>
            <a:ext cx="350758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3E7229C-B543-095C-2163-357A9B0D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1153384" y="3674070"/>
            <a:ext cx="48586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D1861E8-C353-F526-8322-C670D690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r="14296" b="29501"/>
          <a:stretch/>
        </p:blipFill>
        <p:spPr bwMode="auto">
          <a:xfrm>
            <a:off x="9584222" y="180900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BCB1F41-87A9-2E44-DF7A-0FE6C395D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r="14624" b="29501"/>
          <a:stretch/>
        </p:blipFill>
        <p:spPr bwMode="auto">
          <a:xfrm>
            <a:off x="6054398" y="180901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25B9EF0-EF4C-5400-6B8A-0C0AF9CEE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71856" y="180902"/>
            <a:ext cx="4889817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258FB-8F53-C060-1089-F870E7D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81" y="0"/>
            <a:ext cx="98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CC22AE1-F248-53CF-D268-F22432B0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971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3845F-0F86-642A-5BED-9642516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4" y="1215876"/>
            <a:ext cx="11962852" cy="41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EC707-11F1-FAC4-59C0-F47F8CEBADBA}"/>
              </a:ext>
            </a:extLst>
          </p:cNvPr>
          <p:cNvSpPr/>
          <p:nvPr/>
        </p:nvSpPr>
        <p:spPr>
          <a:xfrm>
            <a:off x="14393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335E03B-9FCD-442F-ACA0-ADE5BA5F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1" y="50333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0C51F-1767-8A77-3132-880303A3E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 b="49798"/>
          <a:stretch/>
        </p:blipFill>
        <p:spPr bwMode="auto">
          <a:xfrm>
            <a:off x="240838" y="507814"/>
            <a:ext cx="2895600" cy="1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AFF64-9476-C6FB-D6D1-B52279D51AFB}"/>
              </a:ext>
            </a:extLst>
          </p:cNvPr>
          <p:cNvSpPr/>
          <p:nvPr/>
        </p:nvSpPr>
        <p:spPr>
          <a:xfrm>
            <a:off x="170152" y="53919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3941112-2126-4E7A-7FC1-8269C912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C2155-DF5E-DF88-33BD-62EB920CC6D0}"/>
              </a:ext>
            </a:extLst>
          </p:cNvPr>
          <p:cNvSpPr/>
          <p:nvPr/>
        </p:nvSpPr>
        <p:spPr>
          <a:xfrm>
            <a:off x="101600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4118D1A4-C781-4AAF-AC97-5B95E421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3" y="61468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97563-9D7A-EEE4-73E8-3FA6057A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 b="49559"/>
          <a:stretch/>
        </p:blipFill>
        <p:spPr bwMode="auto">
          <a:xfrm>
            <a:off x="259546" y="630883"/>
            <a:ext cx="2887066" cy="18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B0598-6EEA-5FB8-FFA6-979CF7A3188E}"/>
              </a:ext>
            </a:extLst>
          </p:cNvPr>
          <p:cNvSpPr/>
          <p:nvPr/>
        </p:nvSpPr>
        <p:spPr>
          <a:xfrm>
            <a:off x="188082" y="548157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592B473-CB2D-51B7-03AE-2A84ECF9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02571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50562-C241-F755-0F01-CDE671CA4700}"/>
              </a:ext>
            </a:extLst>
          </p:cNvPr>
          <p:cNvSpPr/>
          <p:nvPr/>
        </p:nvSpPr>
        <p:spPr>
          <a:xfrm>
            <a:off x="110067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D87CEB6-41C1-665C-C1C7-CABB5CAB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52126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F95AE-C057-DB4E-8D64-61B8019AD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1" b="49369"/>
          <a:stretch/>
        </p:blipFill>
        <p:spPr bwMode="auto">
          <a:xfrm>
            <a:off x="219037" y="507656"/>
            <a:ext cx="2864822" cy="18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7E3D8-6F5D-B606-BA19-47F207F96DE3}"/>
              </a:ext>
            </a:extLst>
          </p:cNvPr>
          <p:cNvSpPr/>
          <p:nvPr/>
        </p:nvSpPr>
        <p:spPr>
          <a:xfrm>
            <a:off x="14642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4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06CBCE-C181-B97F-1164-14645319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A13691-3C74-09CD-9849-15598C9F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DE31A4-7C02-5F72-562D-E032126E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333A450-98C4-3FC8-F216-B2144052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41" y="504825"/>
            <a:ext cx="63150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F393C-8AB7-5D21-42AD-7705E4B6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7" y="775279"/>
            <a:ext cx="11743865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6881EB9-AF67-FDC9-8A4A-B69376DF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478204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C582389-751C-8D13-1989-46BC5723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80" y="478204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31298</TotalTime>
  <Words>205</Words>
  <Application>Microsoft Office PowerPoint</Application>
  <PresentationFormat>Widescreen</PresentationFormat>
  <Paragraphs>105</Paragraphs>
  <Slides>44</Slides>
  <Notes>43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28</cp:revision>
  <dcterms:created xsi:type="dcterms:W3CDTF">2024-01-11T00:44:14Z</dcterms:created>
  <dcterms:modified xsi:type="dcterms:W3CDTF">2024-02-25T16:45:51Z</dcterms:modified>
</cp:coreProperties>
</file>